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E1A9A-18DA-4D02-B924-C81FFBFC0B8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1ACEF-EDC0-4815-9342-58D2D35914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B16799-3D44-4492-901B-2812E4E4CAFE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C3F424-94CB-4EF2-B08C-70611132B6A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by: (your name here)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(MGMT Process/Your Title here)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800080"/>
      </a:dk1>
      <a:lt1>
        <a:sysClr val="window" lastClr="FFFFFF"/>
      </a:lt1>
      <a:dk2>
        <a:srgbClr val="775F55"/>
      </a:dk2>
      <a:lt2>
        <a:srgbClr val="EBDDC3"/>
      </a:lt2>
      <a:accent1>
        <a:srgbClr val="C1C1D6"/>
      </a:accent1>
      <a:accent2>
        <a:srgbClr val="CCAF96"/>
      </a:accent2>
      <a:accent3>
        <a:srgbClr val="C49393"/>
      </a:accent3>
      <a:accent4>
        <a:srgbClr val="D6ADAD"/>
      </a:accent4>
      <a:accent5>
        <a:srgbClr val="EABC8E"/>
      </a:accent5>
      <a:accent6>
        <a:srgbClr val="A0A0B5"/>
      </a:accent6>
      <a:hlink>
        <a:srgbClr val="DB8C3D"/>
      </a:hlink>
      <a:folHlink>
        <a:srgbClr val="904E30"/>
      </a:folHlink>
    </a:clrScheme>
    <a:fontScheme name="Custom 1">
      <a:majorFont>
        <a:latin typeface="CopprplGoth Bd BT"/>
        <a:ea typeface=""/>
        <a:cs typeface=""/>
      </a:majorFont>
      <a:minorFont>
        <a:latin typeface="Garamond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80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</TotalTime>
  <Words>17</Words>
  <Application>Microsoft Office PowerPoint</Application>
  <PresentationFormat>On-screen Show (4:3)</PresentationFormat>
  <Paragraphs>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(MGMT Process/Your Title here)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(MGMT Process/Your Title here)</dc:title>
  <dc:creator>angela</dc:creator>
  <cp:lastModifiedBy>angela</cp:lastModifiedBy>
  <cp:revision>1</cp:revision>
  <dcterms:created xsi:type="dcterms:W3CDTF">2010-05-02T14:34:00Z</dcterms:created>
  <dcterms:modified xsi:type="dcterms:W3CDTF">2010-05-02T14:36:26Z</dcterms:modified>
</cp:coreProperties>
</file>